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1" autoAdjust="0"/>
    <p:restoredTop sz="96433" autoAdjust="0"/>
  </p:normalViewPr>
  <p:slideViewPr>
    <p:cSldViewPr snapToGrid="0">
      <p:cViewPr varScale="1">
        <p:scale>
          <a:sx n="118" d="100"/>
          <a:sy n="118" d="100"/>
        </p:scale>
        <p:origin x="6726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9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5DF41-978A-48CB-95B4-77C8D3D0CF98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D2F71-38A7-424B-BAA6-52D44D05A08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2000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77A1C-94B4-4A5C-A0DB-03B88422A1E8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971DB-2051-4FA0-B980-8491633306A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8197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71DB-2051-4FA0-B980-8491633306A8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282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65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951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042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101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286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397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24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2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982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298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430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17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6905B-FB68-4E62-BA78-87741B3E7F1C}" type="datetimeFigureOut">
              <a:rPr lang="el-GR" smtClean="0"/>
              <a:pPr/>
              <a:t>24/2/2021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093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396" y="6419878"/>
            <a:ext cx="3648019" cy="918307"/>
          </a:xfrm>
          <a:prstGeom prst="rect">
            <a:avLst/>
          </a:prstGeom>
        </p:spPr>
      </p:pic>
      <p:sp>
        <p:nvSpPr>
          <p:cNvPr id="7" name="4 - TextBox"/>
          <p:cNvSpPr txBox="1"/>
          <p:nvPr/>
        </p:nvSpPr>
        <p:spPr>
          <a:xfrm>
            <a:off x="1248523" y="2390793"/>
            <a:ext cx="4543425" cy="1442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675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ΧΑΛΒΑΤΖΗΣ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ΜΑΚΕΔΟΝΙΚΗ ΑΒΕΕ που εδρεύει στην Περιφέρεια Κεντρικής Μακεδονίας, εντάχθηκε στη Δράση «Ίδρυση νέων και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εκσυγχρονισμός υφιστάμενων πολύ μικρών, μικρών και μεσαίων επιχειρήσεων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μεταποίησης και τουρισμού», του Επιχειρησιακού Προγράμματος «Κεντρική Μακεδονία» 2014-2020.</a:t>
            </a:r>
          </a:p>
          <a:p>
            <a:pPr algn="just"/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 algn="just"/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έχει ως στόχο την ενίσχυση των μικρομεσαίων επιχειρήσεων για την υλοποίηση επενδυτικών σχεδίων προκειμένου να αυξηθεί η ανταγωνιστικότητα και κατ’ επέκταση να βελτιωθεί η θέση τους στην εγχώρια και διεθνή αγορά.  </a:t>
            </a:r>
          </a:p>
          <a:p>
            <a:pPr algn="just"/>
            <a:endParaRPr lang="el-GR" sz="675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627.042,00 €, εκ των οποίων η Δημόσια Δαπάνη ανέρχεται σε 270.000,00 € και συγχρηματοδοτείται από την Ελλάδα και το Ευρωπαϊκό Ταμείο Περιφερειακής Ανάπτυξης (ΕΤΠΑ) της Ευρωπαϊκής Ένωσης (ΕΕ) στο πλαίσιο του Επιχειρησιακού Προγράμματος «Κεντρική Μακεδονία» 2014-2020.</a:t>
            </a:r>
          </a:p>
        </p:txBody>
      </p:sp>
      <p:sp>
        <p:nvSpPr>
          <p:cNvPr id="8" name="5 - TextBox"/>
          <p:cNvSpPr txBox="1"/>
          <p:nvPr/>
        </p:nvSpPr>
        <p:spPr>
          <a:xfrm>
            <a:off x="1248523" y="3958140"/>
            <a:ext cx="4543425" cy="2065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75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υλοποιήθηκε, περιλαμβάνει επενδύσεις στις παρακάτω κατηγορίες:</a:t>
            </a:r>
          </a:p>
          <a:p>
            <a:endParaRPr lang="el-GR" sz="675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εγκαταστάσεις και περιβάλλον χώρος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- Εξοπλισμός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Προϊόντων – Υπηρεσιών – Διαδικασιών </a:t>
            </a:r>
          </a:p>
          <a:p>
            <a:endParaRPr lang="el-GR" sz="675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675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endParaRPr lang="el-GR" sz="675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ελτίωση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της ανταγωνιστικότητας της 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ύξηση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της κερδοφορίας της 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νίσχυση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της εξωστρέφειας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πέκταση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της αγοράς με τη προσθήκη νέων προϊόντων &amp; υπηρεσιών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ξασφάλιση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υψηλότερης ποιότητας προϊόντα &amp; υπηρεσίες 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ύξηση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της παραγωγικότητας  &amp; βελτίωση λειτουργικών διαδικασιών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endParaRPr lang="en-US" sz="675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675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383C5E75-4DEB-4094-9D78-3A2B35E2E8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305" y="424268"/>
            <a:ext cx="2665476" cy="528066"/>
          </a:xfrm>
          <a:prstGeom prst="rect">
            <a:avLst/>
          </a:prstGeom>
        </p:spPr>
      </p:pic>
      <p:pic>
        <p:nvPicPr>
          <p:cNvPr id="9" name="Picture 2" descr="Προεπισκόπηση εικόνας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627" y="1379775"/>
            <a:ext cx="1342127" cy="91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Ορθογώνιο 10"/>
          <p:cNvSpPr/>
          <p:nvPr/>
        </p:nvSpPr>
        <p:spPr>
          <a:xfrm>
            <a:off x="2192184" y="1421649"/>
            <a:ext cx="35799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I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ΔΡΥΣΗ ΚΑΙ ΕΚΣΥΓΧΡΟΝΙΣΜΟΣ ΜΙΚΡΩΝ, ΠΟΛΥ ΜΙΚΡΩΝ ΚΑΙ ΜΕΣΑΙΩΝ ΕΠΙΧΕΙΡΗΣΕΩΝ ΜΕΤΑΠΟΙΗΣΗΣ ΚΑΙ ΤΟΥΡΙΣΜΟΥ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31754858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</TotalTime>
  <Words>234</Words>
  <Application>Microsoft Office PowerPoint</Application>
  <PresentationFormat>Προβολή στην οθόνη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Wingdings</vt:lpstr>
      <vt:lpstr>Θέμα του Office</vt:lpstr>
      <vt:lpstr>Παρουσίαση του PowerPoint</vt:lpstr>
    </vt:vector>
  </TitlesOfParts>
  <Company>KEPA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ΤΣΕΛΕΚΙΔΟΥ ΚΑΛΛΙΣ</dc:creator>
  <cp:lastModifiedBy>Πασχάλης Παπαθεοδώρου</cp:lastModifiedBy>
  <cp:revision>24</cp:revision>
  <dcterms:created xsi:type="dcterms:W3CDTF">2019-10-24T12:02:18Z</dcterms:created>
  <dcterms:modified xsi:type="dcterms:W3CDTF">2021-02-24T12:54:16Z</dcterms:modified>
</cp:coreProperties>
</file>